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  <p:sldMasterId id="2147483710" r:id="rId2"/>
    <p:sldMasterId id="2147483725" r:id="rId3"/>
  </p:sldMasterIdLst>
  <p:notesMasterIdLst>
    <p:notesMasterId r:id="rId47"/>
  </p:notesMasterIdLst>
  <p:handoutMasterIdLst>
    <p:handoutMasterId r:id="rId48"/>
  </p:handoutMasterIdLst>
  <p:sldIdLst>
    <p:sldId id="265" r:id="rId4"/>
    <p:sldId id="299" r:id="rId5"/>
    <p:sldId id="267" r:id="rId6"/>
    <p:sldId id="288" r:id="rId7"/>
    <p:sldId id="274" r:id="rId8"/>
    <p:sldId id="289" r:id="rId9"/>
    <p:sldId id="290" r:id="rId10"/>
    <p:sldId id="291" r:id="rId11"/>
    <p:sldId id="292" r:id="rId12"/>
    <p:sldId id="293" r:id="rId13"/>
    <p:sldId id="300" r:id="rId14"/>
    <p:sldId id="295" r:id="rId15"/>
    <p:sldId id="296" r:id="rId16"/>
    <p:sldId id="297" r:id="rId17"/>
    <p:sldId id="298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271" r:id="rId46"/>
  </p:sldIdLst>
  <p:sldSz cx="12192000" cy="6858000"/>
  <p:notesSz cx="6858000" cy="9144000"/>
  <p:embeddedFontLst>
    <p:embeddedFont>
      <p:font typeface="Montserrat" panose="00000500000000000000" pitchFamily="2" charset="-52"/>
      <p:regular r:id="rId49"/>
      <p:bold r:id="rId50"/>
      <p:italic r:id="rId51"/>
      <p:boldItalic r:id="rId52"/>
    </p:embeddedFont>
    <p:embeddedFont>
      <p:font typeface="Montserrat Medium" panose="00000600000000000000" pitchFamily="2" charset="-52"/>
      <p:regular r:id="rId53"/>
      <p:italic r:id="rId5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D2CF5383-AE0B-4D09-BA31-769C4CC261C6}">
          <p14:sldIdLst>
            <p14:sldId id="265"/>
            <p14:sldId id="299"/>
            <p14:sldId id="267"/>
            <p14:sldId id="288"/>
            <p14:sldId id="274"/>
            <p14:sldId id="289"/>
            <p14:sldId id="290"/>
            <p14:sldId id="291"/>
            <p14:sldId id="292"/>
            <p14:sldId id="293"/>
            <p14:sldId id="300"/>
            <p14:sldId id="295"/>
            <p14:sldId id="296"/>
            <p14:sldId id="297"/>
            <p14:sldId id="298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7" orient="horz" pos="3725" userDrawn="1">
          <p15:clr>
            <a:srgbClr val="FBAE40"/>
          </p15:clr>
        </p15:guide>
        <p15:guide id="8" orient="horz" pos="845" userDrawn="1">
          <p15:clr>
            <a:srgbClr val="FBAE40"/>
          </p15:clr>
        </p15:guide>
        <p15:guide id="9" pos="302" userDrawn="1">
          <p15:clr>
            <a:srgbClr val="FBAE40"/>
          </p15:clr>
        </p15:guide>
        <p15:guide id="10" pos="7333" userDrawn="1">
          <p15:clr>
            <a:srgbClr val="FBAE40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2F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4" autoAdjust="0"/>
    <p:restoredTop sz="96357" autoAdjust="0"/>
  </p:normalViewPr>
  <p:slideViewPr>
    <p:cSldViewPr snapToGrid="0">
      <p:cViewPr varScale="1">
        <p:scale>
          <a:sx n="50" d="100"/>
          <a:sy n="50" d="100"/>
        </p:scale>
        <p:origin x="48" y="840"/>
      </p:cViewPr>
      <p:guideLst>
        <p:guide orient="horz" pos="3725"/>
        <p:guide orient="horz" pos="845"/>
        <p:guide pos="302"/>
        <p:guide pos="73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766" y="9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5.fntdata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.fntdata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99972EA-A58D-4C5A-8646-1C287277D5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E7EAEE-4119-4CC3-90B8-7FED23264D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DC6CE1-716B-4342-9F13-725A2B2ED50E}" type="datetimeFigureOut">
              <a:rPr lang="ru-RU" smtClean="0"/>
              <a:t>07.04.2024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724AEA-718F-4A39-B19A-612C36F455A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3EBF5F-7629-48D6-9510-212981214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43FCC-171F-454E-B67B-61DBB651C0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97789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4EA3B-3E70-4620-8986-5939907ED360}" type="datetimeFigureOut">
              <a:rPr lang="ru-RU" smtClean="0"/>
              <a:t>07.04.2024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FCD00-8471-47F1-8E99-BDD47C1054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5355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для спикера и год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5935133"/>
            <a:ext cx="6134100" cy="560916"/>
          </a:xfrm>
          <a:prstGeom prst="roundRect">
            <a:avLst>
              <a:gd name="adj" fmla="val 7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7" y="2408235"/>
            <a:ext cx="5440960" cy="238760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7" y="5165335"/>
            <a:ext cx="5841011" cy="76979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  <p:sp>
        <p:nvSpPr>
          <p:cNvPr id="29" name="Текст 28">
            <a:extLst>
              <a:ext uri="{FF2B5EF4-FFF2-40B4-BE49-F238E27FC236}">
                <a16:creationId xmlns:a16="http://schemas.microsoft.com/office/drawing/2014/main" id="{056B840E-460C-4C36-BF8C-E9E77B3A97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2556" y="6069541"/>
            <a:ext cx="3927093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Имя спикера</a:t>
            </a:r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B5668093-9CDE-4694-A013-DAA318051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2317" y="6069541"/>
            <a:ext cx="758972" cy="292100"/>
          </a:xfrm>
        </p:spPr>
        <p:txBody>
          <a:bodyPr anchor="ctr">
            <a:noAutofit/>
          </a:bodyPr>
          <a:lstStyle>
            <a:lvl1pPr marL="0" indent="0">
              <a:buNone/>
              <a:defRPr sz="900">
                <a:solidFill>
                  <a:schemeClr val="tx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Год</a:t>
            </a:r>
          </a:p>
        </p:txBody>
      </p:sp>
      <p:sp>
        <p:nvSpPr>
          <p:cNvPr id="15" name="Рисунок 37">
            <a:extLst>
              <a:ext uri="{FF2B5EF4-FFF2-40B4-BE49-F238E27FC236}">
                <a16:creationId xmlns:a16="http://schemas.microsoft.com/office/drawing/2014/main" id="{CACA34C7-8A4B-4D7C-A05B-4754609566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1218" y="6137009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6" name="Рисунок 37">
            <a:extLst>
              <a:ext uri="{FF2B5EF4-FFF2-40B4-BE49-F238E27FC236}">
                <a16:creationId xmlns:a16="http://schemas.microsoft.com/office/drawing/2014/main" id="{5D3E25F6-91B6-40C1-A587-5B45CFC9D7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77535" y="6137009"/>
            <a:ext cx="157163" cy="157163"/>
          </a:xfr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11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Рисунок 32">
            <a:extLst>
              <a:ext uri="{FF2B5EF4-FFF2-40B4-BE49-F238E27FC236}">
                <a16:creationId xmlns:a16="http://schemas.microsoft.com/office/drawing/2014/main" id="{5E804858-FC02-43A8-AF04-01A1D76243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567" y="1359219"/>
            <a:ext cx="11064868" cy="4548662"/>
          </a:xfrm>
          <a:prstGeom prst="roundRect">
            <a:avLst>
              <a:gd name="adj" fmla="val 1381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0322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Рисунок 32">
            <a:extLst>
              <a:ext uri="{FF2B5EF4-FFF2-40B4-BE49-F238E27FC236}">
                <a16:creationId xmlns:a16="http://schemas.microsoft.com/office/drawing/2014/main" id="{BEC9AE91-57A4-4F36-989D-5FDC6303DC3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E9FB1D34-09FC-4AEA-8124-C47442E4111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565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5657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артинка на пол слайда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4548662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63913D5-5160-4196-9501-FE680A2112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6125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9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27231" y="3771423"/>
            <a:ext cx="5401203" cy="2136456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8893D021-145C-4952-8D36-DD965870C8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2712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е картинки вертикально+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564BBCDF-C318-4532-82CB-DBD07EF0502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5483444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10" name="Рисунок 32">
            <a:extLst>
              <a:ext uri="{FF2B5EF4-FFF2-40B4-BE49-F238E27FC236}">
                <a16:creationId xmlns:a16="http://schemas.microsoft.com/office/drawing/2014/main" id="{4854D890-0D88-458C-A517-2B282C8045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7231" y="1359218"/>
            <a:ext cx="2565263" cy="4548659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3" name="Рисунок 32">
            <a:extLst>
              <a:ext uri="{FF2B5EF4-FFF2-40B4-BE49-F238E27FC236}">
                <a16:creationId xmlns:a16="http://schemas.microsoft.com/office/drawing/2014/main" id="{BBDCE516-DDEC-46A8-97DA-7D42F00875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70510" y="1359218"/>
            <a:ext cx="2557924" cy="4548661"/>
          </a:xfrm>
          <a:prstGeom prst="roundRect">
            <a:avLst>
              <a:gd name="adj" fmla="val 1590"/>
            </a:avLst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1" name="Текст 34">
            <a:extLst>
              <a:ext uri="{FF2B5EF4-FFF2-40B4-BE49-F238E27FC236}">
                <a16:creationId xmlns:a16="http://schemas.microsoft.com/office/drawing/2014/main" id="{0A14EE59-9D4F-4BE6-AB89-20E6B17D4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76" y="1359219"/>
            <a:ext cx="5489793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5776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C177934-1640-4CE8-912D-AAF0903CCA60}"/>
              </a:ext>
            </a:extLst>
          </p:cNvPr>
          <p:cNvSpPr/>
          <p:nvPr userDrawn="1"/>
        </p:nvSpPr>
        <p:spPr>
          <a:xfrm>
            <a:off x="563566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7C5B4C1-4225-4B6B-AE96-068979C53401}"/>
              </a:ext>
            </a:extLst>
          </p:cNvPr>
          <p:cNvSpPr/>
          <p:nvPr userDrawn="1"/>
        </p:nvSpPr>
        <p:spPr>
          <a:xfrm>
            <a:off x="6233652" y="1359220"/>
            <a:ext cx="5394782" cy="4548662"/>
          </a:xfrm>
          <a:prstGeom prst="roundRect">
            <a:avLst>
              <a:gd name="adj" fmla="val 1194"/>
            </a:avLst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5CF43993-7328-46D8-A208-DD03001D4A94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6" name="Дата 5">
            <a:extLst>
              <a:ext uri="{FF2B5EF4-FFF2-40B4-BE49-F238E27FC236}">
                <a16:creationId xmlns:a16="http://schemas.microsoft.com/office/drawing/2014/main" id="{5EDAFB86-E2DD-4797-BC50-F451509E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2368"/>
            <a:ext cx="433936" cy="261143"/>
          </a:xfrm>
        </p:spPr>
        <p:txBody>
          <a:bodyPr/>
          <a:lstStyle>
            <a:lvl1pPr>
              <a:defRPr sz="800"/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90EDBA-D1E5-4F4C-B108-5C0E05B2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2368"/>
            <a:ext cx="7433714" cy="261143"/>
          </a:xfrm>
        </p:spPr>
        <p:txBody>
          <a:bodyPr/>
          <a:lstStyle>
            <a:lvl1pPr algn="l">
              <a:defRPr sz="800"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05A78B95-AACA-4669-893C-88EC324C7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0343" y="6252368"/>
            <a:ext cx="433936" cy="261143"/>
          </a:xfr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215B9B91-4F6A-434A-AF5D-7B4D681838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06F5E884-4E86-47ED-9EE4-4071F2865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474CE74-5E93-4421-8054-1E89F4D50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BEE3F3D4-8D3C-4CFF-9DB8-7270CBD8F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267104"/>
            <a:ext cx="4927600" cy="338439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4222409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4548660"/>
          </a:xfrm>
          <a:prstGeom prst="roundRect">
            <a:avLst>
              <a:gd name="adj" fmla="val 2384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8075681B-CB8E-4FB8-A243-A5AC1C993B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6B28C392-D866-4E95-BB6F-0363B764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61F05187-1AD1-4948-9E8A-0AD2097768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C5F65EC4-7D6A-496D-B7FA-6AE660ED25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25DC5FD5-79F1-47D5-A893-1EA8EE7167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2490193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214F45BD-301D-4FC6-87BB-E32F9CFBD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3128523"/>
            <a:ext cx="3117852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666891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2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509F4AD-D011-4838-B087-0EF19B0FDB25}"/>
              </a:ext>
            </a:extLst>
          </p:cNvPr>
          <p:cNvSpPr/>
          <p:nvPr userDrawn="1"/>
        </p:nvSpPr>
        <p:spPr>
          <a:xfrm>
            <a:off x="563566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FC4D78A-43CC-4488-B236-0E4D2BBAD9C3}"/>
              </a:ext>
            </a:extLst>
          </p:cNvPr>
          <p:cNvSpPr/>
          <p:nvPr userDrawn="1"/>
        </p:nvSpPr>
        <p:spPr>
          <a:xfrm>
            <a:off x="6234574" y="1359219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E86CC75B-7DD6-4219-A541-4CD990E879F1}"/>
              </a:ext>
            </a:extLst>
          </p:cNvPr>
          <p:cNvSpPr/>
          <p:nvPr userDrawn="1"/>
        </p:nvSpPr>
        <p:spPr>
          <a:xfrm>
            <a:off x="563566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C3D05E1-F2F1-4E39-B60D-F561A0F4DED5}"/>
              </a:ext>
            </a:extLst>
          </p:cNvPr>
          <p:cNvSpPr/>
          <p:nvPr userDrawn="1"/>
        </p:nvSpPr>
        <p:spPr>
          <a:xfrm>
            <a:off x="6234574" y="3771423"/>
            <a:ext cx="5393862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1509C4DF-853A-462A-B95F-DB064F5A68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48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D0451568-0E62-4B95-93DF-57B5140429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248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656D37D-B951-45A3-8FBD-833C4FF691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5719" y="1628775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34">
            <a:extLst>
              <a:ext uri="{FF2B5EF4-FFF2-40B4-BE49-F238E27FC236}">
                <a16:creationId xmlns:a16="http://schemas.microsoft.com/office/drawing/2014/main" id="{0E001483-7E64-4607-8FB8-5D789999F7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5719" y="2143796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A2686C08-7794-4C3D-BC92-35DEE17CDF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0248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C5FEE3D9-9D89-48D6-BA4E-68B5BC9445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0248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3A62136E-7A65-4AAA-904F-2C0BA7AFAD1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5719" y="4055168"/>
            <a:ext cx="4927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F7A7E75-4B57-4D2F-BED7-F54D0A0B2E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05719" y="4570189"/>
            <a:ext cx="4927600" cy="112328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324262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_4 ря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0FA315-6F98-4A88-A592-008C09F6FA9A}"/>
              </a:ext>
            </a:extLst>
          </p:cNvPr>
          <p:cNvSpPr/>
          <p:nvPr userDrawn="1"/>
        </p:nvSpPr>
        <p:spPr>
          <a:xfrm>
            <a:off x="3399505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78A39CD7-C26D-4BEB-B31C-2E87565C9C8C}"/>
              </a:ext>
            </a:extLst>
          </p:cNvPr>
          <p:cNvSpPr/>
          <p:nvPr userDrawn="1"/>
        </p:nvSpPr>
        <p:spPr>
          <a:xfrm>
            <a:off x="6234571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E429BA7-E978-41F8-BE58-F4563E7F33E5}"/>
              </a:ext>
            </a:extLst>
          </p:cNvPr>
          <p:cNvSpPr/>
          <p:nvPr userDrawn="1"/>
        </p:nvSpPr>
        <p:spPr>
          <a:xfrm>
            <a:off x="9070510" y="1359219"/>
            <a:ext cx="2557923" cy="4548660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BE31C936-A690-44B9-93DE-99BAABEEF1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5CF8DE89-FEDF-4B3E-A7E4-70EF50C067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2" name="Текст 34">
            <a:extLst>
              <a:ext uri="{FF2B5EF4-FFF2-40B4-BE49-F238E27FC236}">
                <a16:creationId xmlns:a16="http://schemas.microsoft.com/office/drawing/2014/main" id="{81EC4E5F-F244-4DA8-9A92-D3E9F7CA6E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2FA94733-B7CC-47BB-8409-292D3B81DA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E5A52897-84FF-4FA0-9194-CBBDE43731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ADD4E374-04CB-4308-8240-F2EA079D3D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B0402F9A-9EA3-48DA-BDAF-3F849E2B520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2490193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A138A783-4D8C-4540-A046-0B33CB0719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3128523"/>
            <a:ext cx="2168921" cy="251027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570094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307C661-6865-4DD2-B2EE-055CCEA26499}"/>
              </a:ext>
            </a:extLst>
          </p:cNvPr>
          <p:cNvSpPr/>
          <p:nvPr userDrawn="1"/>
        </p:nvSpPr>
        <p:spPr>
          <a:xfrm>
            <a:off x="434538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598E26C-C5F4-453D-B24F-29564AE38938}"/>
              </a:ext>
            </a:extLst>
          </p:cNvPr>
          <p:cNvSpPr/>
          <p:nvPr userDrawn="1"/>
        </p:nvSpPr>
        <p:spPr>
          <a:xfrm>
            <a:off x="8127206" y="1359219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F2E4AE1-746D-4326-B237-7CC42E9F4B23}"/>
              </a:ext>
            </a:extLst>
          </p:cNvPr>
          <p:cNvSpPr/>
          <p:nvPr userDrawn="1"/>
        </p:nvSpPr>
        <p:spPr>
          <a:xfrm>
            <a:off x="56356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7D012F38-843A-4DE2-A917-7F5B22D148E1}"/>
              </a:ext>
            </a:extLst>
          </p:cNvPr>
          <p:cNvSpPr/>
          <p:nvPr userDrawn="1"/>
        </p:nvSpPr>
        <p:spPr>
          <a:xfrm>
            <a:off x="434538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8B54A978-ED50-4672-ADDA-B0B1F607796F}"/>
              </a:ext>
            </a:extLst>
          </p:cNvPr>
          <p:cNvSpPr/>
          <p:nvPr userDrawn="1"/>
        </p:nvSpPr>
        <p:spPr>
          <a:xfrm>
            <a:off x="8127206" y="3777142"/>
            <a:ext cx="3501228" cy="2136456"/>
          </a:xfrm>
          <a:prstGeom prst="roundRect">
            <a:avLst>
              <a:gd name="adj" fmla="val 2384"/>
            </a:avLst>
          </a:prstGeom>
          <a:solidFill>
            <a:schemeClr val="accent2"/>
          </a:solidFill>
          <a:ln w="19050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Текст 34">
            <a:extLst>
              <a:ext uri="{FF2B5EF4-FFF2-40B4-BE49-F238E27FC236}">
                <a16:creationId xmlns:a16="http://schemas.microsoft.com/office/drawing/2014/main" id="{F06FA5CD-4BED-47CC-922F-13618E716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525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34">
            <a:extLst>
              <a:ext uri="{FF2B5EF4-FFF2-40B4-BE49-F238E27FC236}">
                <a16:creationId xmlns:a16="http://schemas.microsoft.com/office/drawing/2014/main" id="{20D000B8-D575-4A39-806D-AA3436AF85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525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0" name="Текст 34">
            <a:extLst>
              <a:ext uri="{FF2B5EF4-FFF2-40B4-BE49-F238E27FC236}">
                <a16:creationId xmlns:a16="http://schemas.microsoft.com/office/drawing/2014/main" id="{DA78353C-D8AA-4879-B50D-29BF3DDE8F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3707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34">
            <a:extLst>
              <a:ext uri="{FF2B5EF4-FFF2-40B4-BE49-F238E27FC236}">
                <a16:creationId xmlns:a16="http://schemas.microsoft.com/office/drawing/2014/main" id="{5F42DF02-4158-411C-9E28-C3359C2E6E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707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3" name="Текст 34">
            <a:extLst>
              <a:ext uri="{FF2B5EF4-FFF2-40B4-BE49-F238E27FC236}">
                <a16:creationId xmlns:a16="http://schemas.microsoft.com/office/drawing/2014/main" id="{266143FD-0557-4617-9355-8A170E27C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894" y="1677556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156B25A4-FE2F-48DF-A0E9-C41E54768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18894" y="2222695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5" name="Текст 34">
            <a:extLst>
              <a:ext uri="{FF2B5EF4-FFF2-40B4-BE49-F238E27FC236}">
                <a16:creationId xmlns:a16="http://schemas.microsoft.com/office/drawing/2014/main" id="{7D42E90E-58D9-47A1-9E2F-F26DFBCCDA4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525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34">
            <a:extLst>
              <a:ext uri="{FF2B5EF4-FFF2-40B4-BE49-F238E27FC236}">
                <a16:creationId xmlns:a16="http://schemas.microsoft.com/office/drawing/2014/main" id="{D6AE3055-8C73-43CD-A953-21E01D7954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525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7" name="Текст 34">
            <a:extLst>
              <a:ext uri="{FF2B5EF4-FFF2-40B4-BE49-F238E27FC236}">
                <a16:creationId xmlns:a16="http://schemas.microsoft.com/office/drawing/2014/main" id="{8A7A2913-B393-4CF3-BEF6-A1218332E9D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707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34">
            <a:extLst>
              <a:ext uri="{FF2B5EF4-FFF2-40B4-BE49-F238E27FC236}">
                <a16:creationId xmlns:a16="http://schemas.microsoft.com/office/drawing/2014/main" id="{8253AA83-4869-4860-B553-8FEF535181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3707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29" name="Текст 34">
            <a:extLst>
              <a:ext uri="{FF2B5EF4-FFF2-40B4-BE49-F238E27FC236}">
                <a16:creationId xmlns:a16="http://schemas.microsoft.com/office/drawing/2014/main" id="{54EA26DE-AA29-4116-A15D-0A2A07AB7D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18894" y="4122422"/>
            <a:ext cx="3117852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34">
            <a:extLst>
              <a:ext uri="{FF2B5EF4-FFF2-40B4-BE49-F238E27FC236}">
                <a16:creationId xmlns:a16="http://schemas.microsoft.com/office/drawing/2014/main" id="{4EA0B05A-9E7B-4A35-B920-D753B281EC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18894" y="4667561"/>
            <a:ext cx="3117852" cy="95865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2804491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под названием"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A950C6-2F72-48CE-8AD3-B69488C710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267" y="0"/>
            <a:ext cx="5619750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B57A0F6-4A43-4E62-98C7-09AC843AE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B47DC86-EBE7-4E94-8752-916F8835DD19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21CD28-110A-4061-9EEE-D7F7A525C2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64F8837-7929-4C38-90F2-3DBBBB48D5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7D53BD-A4E6-4E82-8A2C-DACF1540A405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6DCC00B-4413-4A15-A931-DC5819F7D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F364FD3-F8A7-4A3F-9F0E-F414E97B4D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01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плаше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58C6B85-273C-4351-9F61-819B7277DF1F}"/>
              </a:ext>
            </a:extLst>
          </p:cNvPr>
          <p:cNvSpPr/>
          <p:nvPr userDrawn="1"/>
        </p:nvSpPr>
        <p:spPr>
          <a:xfrm>
            <a:off x="56356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44ABCC63-B1C4-479C-8489-71037171001F}"/>
              </a:ext>
            </a:extLst>
          </p:cNvPr>
          <p:cNvSpPr/>
          <p:nvPr userDrawn="1"/>
        </p:nvSpPr>
        <p:spPr>
          <a:xfrm>
            <a:off x="3399506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9AEA8EB-0111-47D6-9629-04CF8890D6CD}"/>
              </a:ext>
            </a:extLst>
          </p:cNvPr>
          <p:cNvSpPr/>
          <p:nvPr userDrawn="1"/>
        </p:nvSpPr>
        <p:spPr>
          <a:xfrm>
            <a:off x="623457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5517FD76-D748-48F0-AED8-5294BD33D30D}"/>
              </a:ext>
            </a:extLst>
          </p:cNvPr>
          <p:cNvSpPr/>
          <p:nvPr userDrawn="1"/>
        </p:nvSpPr>
        <p:spPr>
          <a:xfrm>
            <a:off x="9070511" y="1359219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69A5284-7DE8-4EC4-9CB5-9153BA2F6EDB}"/>
              </a:ext>
            </a:extLst>
          </p:cNvPr>
          <p:cNvSpPr/>
          <p:nvPr userDrawn="1"/>
        </p:nvSpPr>
        <p:spPr>
          <a:xfrm>
            <a:off x="56356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604C9B3-84B9-4972-A966-6D46B6D12773}"/>
              </a:ext>
            </a:extLst>
          </p:cNvPr>
          <p:cNvSpPr/>
          <p:nvPr userDrawn="1"/>
        </p:nvSpPr>
        <p:spPr>
          <a:xfrm>
            <a:off x="3399506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D0A7C98-BBD8-4B90-AA99-9480B29DC9A9}"/>
              </a:ext>
            </a:extLst>
          </p:cNvPr>
          <p:cNvSpPr/>
          <p:nvPr userDrawn="1"/>
        </p:nvSpPr>
        <p:spPr>
          <a:xfrm>
            <a:off x="623457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437F91B0-485C-42F3-9F4E-3512D508023D}"/>
              </a:ext>
            </a:extLst>
          </p:cNvPr>
          <p:cNvSpPr/>
          <p:nvPr userDrawn="1"/>
        </p:nvSpPr>
        <p:spPr>
          <a:xfrm>
            <a:off x="9070511" y="2970852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44FF1C24-13AE-48CB-A6D4-9850568DE17D}"/>
              </a:ext>
            </a:extLst>
          </p:cNvPr>
          <p:cNvSpPr/>
          <p:nvPr userDrawn="1"/>
        </p:nvSpPr>
        <p:spPr>
          <a:xfrm>
            <a:off x="56356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0C7DA0D-4FD9-45F5-B1A6-A0B214D53166}"/>
              </a:ext>
            </a:extLst>
          </p:cNvPr>
          <p:cNvSpPr/>
          <p:nvPr userDrawn="1"/>
        </p:nvSpPr>
        <p:spPr>
          <a:xfrm>
            <a:off x="3399506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F64F435B-3CF1-49D7-83FC-2D1C8AD600AA}"/>
              </a:ext>
            </a:extLst>
          </p:cNvPr>
          <p:cNvSpPr/>
          <p:nvPr userDrawn="1"/>
        </p:nvSpPr>
        <p:spPr>
          <a:xfrm>
            <a:off x="623457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6782B1D-385A-49D2-8BA8-F27E691B7923}"/>
              </a:ext>
            </a:extLst>
          </p:cNvPr>
          <p:cNvSpPr/>
          <p:nvPr userDrawn="1"/>
        </p:nvSpPr>
        <p:spPr>
          <a:xfrm>
            <a:off x="9070511" y="4584223"/>
            <a:ext cx="2557923" cy="1323656"/>
          </a:xfrm>
          <a:prstGeom prst="roundRect">
            <a:avLst>
              <a:gd name="adj" fmla="val 4432"/>
            </a:avLst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Текст 34">
            <a:extLst>
              <a:ext uri="{FF2B5EF4-FFF2-40B4-BE49-F238E27FC236}">
                <a16:creationId xmlns:a16="http://schemas.microsoft.com/office/drawing/2014/main" id="{9D90B131-EA3E-4AFD-BDD0-46FB45798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06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4" name="Текст 34">
            <a:extLst>
              <a:ext uri="{FF2B5EF4-FFF2-40B4-BE49-F238E27FC236}">
                <a16:creationId xmlns:a16="http://schemas.microsoft.com/office/drawing/2014/main" id="{5DD8DBE8-5A82-4103-BAD8-6E83C23E10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6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8E94912-33A8-49AC-977C-2FB4709064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6517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6" name="Текст 34">
            <a:extLst>
              <a:ext uri="{FF2B5EF4-FFF2-40B4-BE49-F238E27FC236}">
                <a16:creationId xmlns:a16="http://schemas.microsoft.com/office/drawing/2014/main" id="{5A586568-C51D-45D9-AC61-3C67FEE437A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6517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7" name="Текст 34">
            <a:extLst>
              <a:ext uri="{FF2B5EF4-FFF2-40B4-BE49-F238E27FC236}">
                <a16:creationId xmlns:a16="http://schemas.microsoft.com/office/drawing/2014/main" id="{EE8E8B31-29DC-4586-B868-5A414A04C8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2544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9EC66F1C-68BD-4C95-8E13-136D173D06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2544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39" name="Текст 34">
            <a:extLst>
              <a:ext uri="{FF2B5EF4-FFF2-40B4-BE49-F238E27FC236}">
                <a16:creationId xmlns:a16="http://schemas.microsoft.com/office/drawing/2014/main" id="{D66F2BEB-AAEF-48B5-89BB-ECB48341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65012" y="151157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0A7152CA-1422-46C6-8211-55328E6690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012" y="186717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1" name="Текст 34">
            <a:extLst>
              <a:ext uri="{FF2B5EF4-FFF2-40B4-BE49-F238E27FC236}">
                <a16:creationId xmlns:a16="http://schemas.microsoft.com/office/drawing/2014/main" id="{39B4488E-45E4-4848-A34F-FDE4770013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806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2" name="Текст 34">
            <a:extLst>
              <a:ext uri="{FF2B5EF4-FFF2-40B4-BE49-F238E27FC236}">
                <a16:creationId xmlns:a16="http://schemas.microsoft.com/office/drawing/2014/main" id="{F7330A55-59AB-47BA-B71A-99EB960735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806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3" name="Текст 34">
            <a:extLst>
              <a:ext uri="{FF2B5EF4-FFF2-40B4-BE49-F238E27FC236}">
                <a16:creationId xmlns:a16="http://schemas.microsoft.com/office/drawing/2014/main" id="{BF1A5E43-F5A1-4AA8-B163-8C24BE007F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517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4" name="Текст 34">
            <a:extLst>
              <a:ext uri="{FF2B5EF4-FFF2-40B4-BE49-F238E27FC236}">
                <a16:creationId xmlns:a16="http://schemas.microsoft.com/office/drawing/2014/main" id="{4CB6AECE-40DA-4C9E-A0EF-5CA11391DEA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96517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5" name="Текст 34">
            <a:extLst>
              <a:ext uri="{FF2B5EF4-FFF2-40B4-BE49-F238E27FC236}">
                <a16:creationId xmlns:a16="http://schemas.microsoft.com/office/drawing/2014/main" id="{CA4CF68B-D55E-4C61-86FA-103D4573463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544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34">
            <a:extLst>
              <a:ext uri="{FF2B5EF4-FFF2-40B4-BE49-F238E27FC236}">
                <a16:creationId xmlns:a16="http://schemas.microsoft.com/office/drawing/2014/main" id="{B18BC665-C7B3-48E9-9C30-9B3964B950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2544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47" name="Текст 34">
            <a:extLst>
              <a:ext uri="{FF2B5EF4-FFF2-40B4-BE49-F238E27FC236}">
                <a16:creationId xmlns:a16="http://schemas.microsoft.com/office/drawing/2014/main" id="{9755DA13-316A-4D13-BDF2-E7C2AA7D7D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65012" y="3154439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34">
            <a:extLst>
              <a:ext uri="{FF2B5EF4-FFF2-40B4-BE49-F238E27FC236}">
                <a16:creationId xmlns:a16="http://schemas.microsoft.com/office/drawing/2014/main" id="{0527DA7B-F933-43DC-AE44-E29C23BADDA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65012" y="3510039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7" name="Текст 34">
            <a:extLst>
              <a:ext uri="{FF2B5EF4-FFF2-40B4-BE49-F238E27FC236}">
                <a16:creationId xmlns:a16="http://schemas.microsoft.com/office/drawing/2014/main" id="{0793B7F6-E7F6-4044-B92F-67460D8BB0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806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34">
            <a:extLst>
              <a:ext uri="{FF2B5EF4-FFF2-40B4-BE49-F238E27FC236}">
                <a16:creationId xmlns:a16="http://schemas.microsoft.com/office/drawing/2014/main" id="{46376519-64A7-4F3E-8C46-E359468BD8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806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59" name="Текст 34">
            <a:extLst>
              <a:ext uri="{FF2B5EF4-FFF2-40B4-BE49-F238E27FC236}">
                <a16:creationId xmlns:a16="http://schemas.microsoft.com/office/drawing/2014/main" id="{D90E3CC4-CF19-40C6-B6CB-2CEF82A52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96517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0" name="Текст 34">
            <a:extLst>
              <a:ext uri="{FF2B5EF4-FFF2-40B4-BE49-F238E27FC236}">
                <a16:creationId xmlns:a16="http://schemas.microsoft.com/office/drawing/2014/main" id="{17D909B8-A300-46EB-A411-98BDBACA5DE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96517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1" name="Текст 34">
            <a:extLst>
              <a:ext uri="{FF2B5EF4-FFF2-40B4-BE49-F238E27FC236}">
                <a16:creationId xmlns:a16="http://schemas.microsoft.com/office/drawing/2014/main" id="{B5633FBD-9927-44F4-BD0C-D8ED6AF862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544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2" name="Текст 34">
            <a:extLst>
              <a:ext uri="{FF2B5EF4-FFF2-40B4-BE49-F238E27FC236}">
                <a16:creationId xmlns:a16="http://schemas.microsoft.com/office/drawing/2014/main" id="{4D0E7886-4DCE-464D-B693-7446ABCFAB3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2544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  <p:sp>
        <p:nvSpPr>
          <p:cNvPr id="63" name="Текст 34">
            <a:extLst>
              <a:ext uri="{FF2B5EF4-FFF2-40B4-BE49-F238E27FC236}">
                <a16:creationId xmlns:a16="http://schemas.microsoft.com/office/drawing/2014/main" id="{74DC095F-E490-4BE5-8198-294A7CE133C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65012" y="4762700"/>
            <a:ext cx="2168921" cy="355600"/>
          </a:xfrm>
        </p:spPr>
        <p:txBody>
          <a:bodyPr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  <p:sp>
        <p:nvSpPr>
          <p:cNvPr id="64" name="Текст 34">
            <a:extLst>
              <a:ext uri="{FF2B5EF4-FFF2-40B4-BE49-F238E27FC236}">
                <a16:creationId xmlns:a16="http://schemas.microsoft.com/office/drawing/2014/main" id="{389FB6AF-17D4-405C-B502-6FDF93BCDA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65012" y="5118300"/>
            <a:ext cx="2168921" cy="6283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Описание</a:t>
            </a:r>
          </a:p>
        </p:txBody>
      </p:sp>
    </p:spTree>
    <p:extLst>
      <p:ext uri="{BB962C8B-B14F-4D97-AF65-F5344CB8AC3E}">
        <p14:creationId xmlns:p14="http://schemas.microsoft.com/office/powerpoint/2010/main" val="3718095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овое изображение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3C4AA9-700D-4296-8EC2-84CE3C90D7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1524ED-5237-4894-9125-3F2D7C5B3C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5" y="285751"/>
            <a:ext cx="6286501" cy="6286501"/>
          </a:xfrm>
          <a:prstGeom prst="roundRect">
            <a:avLst>
              <a:gd name="adj" fmla="val 757"/>
            </a:avLst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848BB3F7-9627-4FAF-BB8B-5136BC7A6997}"/>
              </a:ext>
            </a:extLst>
          </p:cNvPr>
          <p:cNvSpPr/>
          <p:nvPr userDrawn="1"/>
        </p:nvSpPr>
        <p:spPr>
          <a:xfrm>
            <a:off x="361951" y="4108448"/>
            <a:ext cx="6134100" cy="2387601"/>
          </a:xfrm>
          <a:prstGeom prst="roundRect">
            <a:avLst>
              <a:gd name="adj" fmla="val 16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0276" y="4335073"/>
            <a:ext cx="5547323" cy="145150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0278" y="6013203"/>
            <a:ext cx="5547322" cy="48284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 или описание презентации</a:t>
            </a:r>
            <a:endParaRPr lang="en-US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361951" y="361951"/>
            <a:ext cx="6134100" cy="1142997"/>
          </a:xfrm>
          <a:prstGeom prst="roundRect">
            <a:avLst>
              <a:gd name="adj" fmla="val 36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" y="709806"/>
            <a:ext cx="1821799" cy="44589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B2B6ACB-45C9-44BE-86CC-DE5FB0D074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6" y="709807"/>
            <a:ext cx="1778825" cy="4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3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Первый вариа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C61D541A-72A3-42D6-92A5-398856057462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250BC641-B1B8-4521-AE68-7B5A130B13D8}"/>
              </a:ext>
            </a:extLst>
          </p:cNvPr>
          <p:cNvSpPr/>
          <p:nvPr userDrawn="1"/>
        </p:nvSpPr>
        <p:spPr>
          <a:xfrm>
            <a:off x="6233160" y="1355724"/>
            <a:ext cx="5395274" cy="4937279"/>
          </a:xfrm>
          <a:prstGeom prst="roundRect">
            <a:avLst>
              <a:gd name="adj" fmla="val 878"/>
            </a:avLst>
          </a:prstGeom>
          <a:solidFill>
            <a:srgbClr val="232F4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E303F8-59A1-4D14-A1DF-80B3F42C4F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6" y="1355724"/>
            <a:ext cx="5395274" cy="4937279"/>
          </a:xfrm>
          <a:prstGeom prst="roundRect">
            <a:avLst>
              <a:gd name="adj" fmla="val 757"/>
            </a:avLst>
          </a:prstGeom>
        </p:spPr>
      </p:pic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84D8BA5E-2E23-4377-905D-30AF634AE8D8}"/>
              </a:ext>
            </a:extLst>
          </p:cNvPr>
          <p:cNvSpPr/>
          <p:nvPr userDrawn="1"/>
        </p:nvSpPr>
        <p:spPr>
          <a:xfrm>
            <a:off x="629728" y="5175849"/>
            <a:ext cx="5253488" cy="1055690"/>
          </a:xfrm>
          <a:prstGeom prst="roundRect">
            <a:avLst>
              <a:gd name="adj" fmla="val 16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918250" y="5472862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9949" y="3983374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5802" y="4019886"/>
            <a:ext cx="157163" cy="157163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79482" y="4441114"/>
            <a:ext cx="157163" cy="157163"/>
          </a:xfr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9949" y="4404602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36FD72-E712-4ABE-97B6-BC34183625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762244"/>
            <a:ext cx="2625090" cy="1530759"/>
          </a:xfrm>
          <a:prstGeom prst="rect">
            <a:avLst/>
          </a:prstGeom>
        </p:spPr>
      </p:pic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ED6315F9-0C6A-48A6-A299-F5DB2B62812A}"/>
              </a:ext>
            </a:extLst>
          </p:cNvPr>
          <p:cNvSpPr/>
          <p:nvPr userDrawn="1"/>
        </p:nvSpPr>
        <p:spPr>
          <a:xfrm>
            <a:off x="9132571" y="1428750"/>
            <a:ext cx="2424970" cy="4802789"/>
          </a:xfrm>
          <a:prstGeom prst="roundRect">
            <a:avLst>
              <a:gd name="adj" fmla="val 163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50F4B-5027-4220-B8F1-200D2F4B543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571" y="4813957"/>
            <a:ext cx="2424970" cy="14175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953531-C52B-465E-8691-D4E9F14D2D30}"/>
              </a:ext>
            </a:extLst>
          </p:cNvPr>
          <p:cNvSpPr txBox="1"/>
          <p:nvPr userDrawn="1"/>
        </p:nvSpPr>
        <p:spPr>
          <a:xfrm>
            <a:off x="6385212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FFFFFF"/>
                </a:solidFill>
                <a:latin typeface="+mj-lt"/>
              </a:rPr>
              <a:t>Контакты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54705A-BA75-4029-8173-DD289C84233B}"/>
              </a:ext>
            </a:extLst>
          </p:cNvPr>
          <p:cNvSpPr txBox="1"/>
          <p:nvPr userDrawn="1"/>
        </p:nvSpPr>
        <p:spPr>
          <a:xfrm>
            <a:off x="9284623" y="2066422"/>
            <a:ext cx="1892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232F44"/>
                </a:solidFill>
                <a:latin typeface="+mj-lt"/>
              </a:rPr>
              <a:t>Сайт </a:t>
            </a:r>
          </a:p>
        </p:txBody>
      </p:sp>
    </p:spTree>
    <p:extLst>
      <p:ext uri="{BB962C8B-B14F-4D97-AF65-F5344CB8AC3E}">
        <p14:creationId xmlns:p14="http://schemas.microsoft.com/office/powerpoint/2010/main" val="175832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_Второй варинт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3A6A44-8391-4FAF-97A0-C93407BDFE61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39AB6D-FED6-4C9E-AA95-76CB8394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47" y="626461"/>
            <a:ext cx="1821799" cy="445895"/>
          </a:xfrm>
          <a:prstGeom prst="rect">
            <a:avLst/>
          </a:prstGeom>
        </p:spPr>
      </p:pic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68AE19E-E645-40DD-B3BB-3A519E794F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1650" y="283369"/>
            <a:ext cx="6324600" cy="629126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63B5C-BD4C-4AB8-A2F7-9623ABBD29B5}"/>
              </a:ext>
            </a:extLst>
          </p:cNvPr>
          <p:cNvSpPr txBox="1"/>
          <p:nvPr userDrawn="1"/>
        </p:nvSpPr>
        <p:spPr>
          <a:xfrm>
            <a:off x="472477" y="3198167"/>
            <a:ext cx="392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2"/>
                </a:solidFill>
              </a:rPr>
              <a:t>Спасибо за внимание!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8240B0CA-2CB7-434F-A5F1-1CB20033F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7713" y="5730083"/>
            <a:ext cx="1859283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+7 980 888 77 00</a:t>
            </a:r>
          </a:p>
        </p:txBody>
      </p:sp>
      <p:sp>
        <p:nvSpPr>
          <p:cNvPr id="38" name="Рисунок 37">
            <a:extLst>
              <a:ext uri="{FF2B5EF4-FFF2-40B4-BE49-F238E27FC236}">
                <a16:creationId xmlns:a16="http://schemas.microsoft.com/office/drawing/2014/main" id="{A04B8321-F25E-409D-8530-0E45E74A01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3566" y="5766595"/>
            <a:ext cx="157163" cy="157163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9" name="Рисунок 37">
            <a:extLst>
              <a:ext uri="{FF2B5EF4-FFF2-40B4-BE49-F238E27FC236}">
                <a16:creationId xmlns:a16="http://schemas.microsoft.com/office/drawing/2014/main" id="{34867425-A9F1-4BD4-997F-5883A4A106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36219" y="5766595"/>
            <a:ext cx="157163" cy="157163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0" name="Рисунок 37">
            <a:extLst>
              <a:ext uri="{FF2B5EF4-FFF2-40B4-BE49-F238E27FC236}">
                <a16:creationId xmlns:a16="http://schemas.microsoft.com/office/drawing/2014/main" id="{A275190D-452C-4D6B-8E38-B192533D1D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34965" y="5766595"/>
            <a:ext cx="157163" cy="157163"/>
          </a:xfr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41" name="Текст 28">
            <a:extLst>
              <a:ext uri="{FF2B5EF4-FFF2-40B4-BE49-F238E27FC236}">
                <a16:creationId xmlns:a16="http://schemas.microsoft.com/office/drawing/2014/main" id="{4140E86F-3A09-4407-994B-8E7215AF4E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24496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stc.innopolis.university</a:t>
            </a:r>
            <a:endParaRPr lang="ru-RU" dirty="0"/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2313ED2B-95EA-4FD4-B929-124123FE84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5432" y="5730083"/>
            <a:ext cx="2339654" cy="230187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info@mail.ru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870E5-77CF-4D4F-A714-48483EB60307}"/>
              </a:ext>
            </a:extLst>
          </p:cNvPr>
          <p:cNvSpPr txBox="1"/>
          <p:nvPr userDrawn="1"/>
        </p:nvSpPr>
        <p:spPr>
          <a:xfrm>
            <a:off x="472477" y="5328822"/>
            <a:ext cx="39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+mj-lt"/>
              </a:rPr>
              <a:t>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208293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 подвалом/Колонтикулом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6A7AA7E-A38F-44FC-B623-C8C008974F08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rgbClr val="FFFFFF">
              <a:alpha val="60000"/>
            </a:srgb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4433" y="3736286"/>
            <a:ext cx="4155623" cy="82482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434" y="54795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618F86-911A-42B7-8480-E6434BB3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394279" y="6253343"/>
            <a:ext cx="356895" cy="259192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8E2AD-F6BF-479E-8F6D-1E40D802C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249" y="6253344"/>
            <a:ext cx="10080329" cy="259191"/>
          </a:xfrm>
        </p:spPr>
        <p:txBody>
          <a:bodyPr/>
          <a:lstStyle>
            <a:lvl1pPr algn="l">
              <a:defRPr sz="800">
                <a:solidFill>
                  <a:srgbClr val="000000">
                    <a:alpha val="50000"/>
                  </a:srgb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BE346A-B03C-48B1-9535-74AD0D3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5655" y="6253343"/>
            <a:ext cx="428624" cy="259192"/>
          </a:xfrm>
        </p:spPr>
        <p:txBody>
          <a:bodyPr/>
          <a:lstStyle>
            <a:lvl1pPr algn="r"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fld id="{3DDA6579-4B58-4374-94CF-CFC7161570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212CF-DF80-4BE3-A5B6-792112DBCFF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A12002C-3E76-43BD-B31D-865E97E7B39C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29E9488-8A98-4DBD-BA26-7E46ADFAB37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ез подвала/Колонтикула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436AD7E-E28D-4425-86DD-43A0CB345A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4A14E52-497C-432C-B250-DE8C662A6B8E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DE6539-0943-4E55-8452-319E2D8A3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7333" y="4227668"/>
            <a:ext cx="6840767" cy="1095545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975BA1-0104-4DC0-8F03-A9AAD8A12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334" y="5758983"/>
            <a:ext cx="4567466" cy="56998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642E52B-AEDD-4592-8140-A8940639A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947" y="626461"/>
            <a:ext cx="1821799" cy="4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651E0E-8617-4A6D-A629-607CB6B72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977" y="283369"/>
            <a:ext cx="9144000" cy="835738"/>
          </a:xfrm>
        </p:spPr>
        <p:txBody>
          <a:bodyPr anchor="b">
            <a:normAutofit/>
          </a:bodyPr>
          <a:lstStyle>
            <a:lvl1pPr algn="l">
              <a:defRPr sz="16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BB4DC02-07CB-4393-9FAB-2E6F3DCE03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  <p:sp>
        <p:nvSpPr>
          <p:cNvPr id="3" name="Дата 2">
            <a:extLst>
              <a:ext uri="{FF2B5EF4-FFF2-40B4-BE49-F238E27FC236}">
                <a16:creationId xmlns:a16="http://schemas.microsoft.com/office/drawing/2014/main" id="{658DD799-F940-4EBA-AB94-06639D6B1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584CD49-31B4-4801-AB9F-00136786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1840F8D-C16C-4240-A9B1-A8D557118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6536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B3361-8570-4210-BB88-AF2A97E6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C414DE-858A-4D5F-B4CA-4D7FAE9C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FD154-5197-484A-8B2C-4D56579F5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E8F85C-67A4-4557-810D-331606DD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AEBBBAAE-958B-44F4-A07A-B9F6D509886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81326" y="1889760"/>
            <a:ext cx="10524808" cy="4018122"/>
          </a:xfrm>
        </p:spPr>
        <p:txBody>
          <a:bodyPr>
            <a:normAutofit/>
          </a:bodyPr>
          <a:lstStyle>
            <a:lvl1pPr marL="0" indent="0" algn="l">
              <a:buNone/>
              <a:defRPr sz="9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Текстовый контент</a:t>
            </a:r>
          </a:p>
        </p:txBody>
      </p:sp>
      <p:sp>
        <p:nvSpPr>
          <p:cNvPr id="8" name="Текст 34">
            <a:extLst>
              <a:ext uri="{FF2B5EF4-FFF2-40B4-BE49-F238E27FC236}">
                <a16:creationId xmlns:a16="http://schemas.microsoft.com/office/drawing/2014/main" id="{20C5C352-63D6-4117-AB46-374709A9CA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976" y="1359219"/>
            <a:ext cx="10515600" cy="355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67080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27.sv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A55CC-94DF-4835-83C1-33403824786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0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39" r:id="rId2"/>
    <p:sldLayoutId id="2147483709" r:id="rId3"/>
    <p:sldLayoutId id="2147483740" r:id="rId4"/>
    <p:sldLayoutId id="214748372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A3DBE-A8AD-4C89-8D86-1A2F93E8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3F64F7-4F5E-40E8-BD6D-F98C5186A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1CCC8-123B-4C05-A28C-6B677FB9E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2FE2F1-1B92-420E-A289-993E8B609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9B12A0-C336-4A61-B186-BE8BE482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A6579-4B58-4374-94CF-CFC7161570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708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41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32F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62FC5C5-5B4D-47F8-B4C2-4FA6714FCCF6}"/>
              </a:ext>
            </a:extLst>
          </p:cNvPr>
          <p:cNvSpPr/>
          <p:nvPr userDrawn="1"/>
        </p:nvSpPr>
        <p:spPr>
          <a:xfrm>
            <a:off x="285750" y="283369"/>
            <a:ext cx="11620502" cy="6291262"/>
          </a:xfrm>
          <a:prstGeom prst="roundRect">
            <a:avLst>
              <a:gd name="adj" fmla="val 886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C28C0-8E7E-48E3-A1FB-83AC1215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77" y="365126"/>
            <a:ext cx="10515600" cy="7539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D22062-D246-438F-B83B-C6E7851D5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977" y="1527142"/>
            <a:ext cx="10515600" cy="4649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2FD7EE5-AF49-4D3E-9080-02A2B0CA1A97}"/>
              </a:ext>
            </a:extLst>
          </p:cNvPr>
          <p:cNvSpPr/>
          <p:nvPr userDrawn="1"/>
        </p:nvSpPr>
        <p:spPr>
          <a:xfrm>
            <a:off x="285750" y="6191249"/>
            <a:ext cx="11620502" cy="383381"/>
          </a:xfrm>
          <a:prstGeom prst="roundRect">
            <a:avLst>
              <a:gd name="adj" fmla="val 13930"/>
            </a:avLst>
          </a:prstGeom>
          <a:solidFill>
            <a:schemeClr val="bg2">
              <a:alpha val="60000"/>
            </a:schemeClr>
          </a:solidFill>
          <a:ln w="19050"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842022-FF49-4866-B099-9BD32FE31613}"/>
              </a:ext>
            </a:extLst>
          </p:cNvPr>
          <p:cNvSpPr txBox="1"/>
          <p:nvPr userDrawn="1"/>
        </p:nvSpPr>
        <p:spPr>
          <a:xfrm>
            <a:off x="11322843" y="6275216"/>
            <a:ext cx="809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800" dirty="0">
                <a:solidFill>
                  <a:schemeClr val="tx1">
                    <a:alpha val="50000"/>
                  </a:schemeClr>
                </a:solidFill>
                <a:latin typeface="+mj-lt"/>
              </a:rPr>
              <a:t>/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BC9425E-8604-4F2F-BD4B-57DCEE32F3BE}"/>
              </a:ext>
            </a:extLst>
          </p:cNvPr>
          <p:cNvCxnSpPr/>
          <p:nvPr userDrawn="1"/>
        </p:nvCxnSpPr>
        <p:spPr>
          <a:xfrm>
            <a:off x="10893425" y="6191248"/>
            <a:ext cx="0" cy="3833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E9E6D4-F337-4E1F-B119-077A4B34F976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522" y="6304356"/>
            <a:ext cx="157164" cy="157164"/>
          </a:xfrm>
          <a:prstGeom prst="rect">
            <a:avLst/>
          </a:prstGeom>
        </p:spPr>
      </p:pic>
      <p:sp>
        <p:nvSpPr>
          <p:cNvPr id="4" name="Дата 3">
            <a:extLst>
              <a:ext uri="{FF2B5EF4-FFF2-40B4-BE49-F238E27FC236}">
                <a16:creationId xmlns:a16="http://schemas.microsoft.com/office/drawing/2014/main" id="{9E595D22-84E3-43EC-9A12-A54E4F134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94279" y="6252962"/>
            <a:ext cx="460374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ru-RU"/>
              <a:t>40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A0C43-973B-4987-ACAD-B59AA5AD0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0249" y="6252962"/>
            <a:ext cx="9817101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7471F5-22B8-4783-B97A-F9EF989B66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6134" y="6252962"/>
            <a:ext cx="388145" cy="2599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000000"/>
                </a:solidFill>
                <a:latin typeface="+mj-lt"/>
              </a:defRPr>
            </a:lvl1pPr>
          </a:lstStyle>
          <a:p>
            <a:fld id="{38B80C3A-AF8D-49A7-8294-52D1B836817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8D948D4-67CE-4C2A-8628-39C1F76ED1B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10987" y="566738"/>
            <a:ext cx="518367" cy="51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7" r:id="rId2"/>
    <p:sldLayoutId id="2147483748" r:id="rId3"/>
    <p:sldLayoutId id="2147483749" r:id="rId4"/>
    <p:sldLayoutId id="2147483750" r:id="rId5"/>
    <p:sldLayoutId id="2147483747" r:id="rId6"/>
    <p:sldLayoutId id="2147483751" r:id="rId7"/>
    <p:sldLayoutId id="2147483726" r:id="rId8"/>
    <p:sldLayoutId id="2147483744" r:id="rId9"/>
    <p:sldLayoutId id="2147483746" r:id="rId10"/>
    <p:sldLayoutId id="2147483743" r:id="rId11"/>
    <p:sldLayoutId id="2147483745" r:id="rId12"/>
    <p:sldLayoutId id="214748374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AFFA6-97F7-461B-A8B9-A8D63A584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Итоговая аттестация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E3187D4-6A36-44A2-9CEE-95E46E799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Библиотека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ресурсов для изучения языка программирования Java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44D62D-AE0D-4A7E-B882-D59E8473AE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Иван Атаев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0769C87-7D89-44D9-B2A5-A299050791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2024</a:t>
            </a: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20D9AC5-459A-47EA-8405-C2747C032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F6869AA3-377B-4081-AE08-6CF0BB3CCF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0274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1.2.	Определение таблиц и их структуры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10</a:t>
            </a:fld>
            <a:endParaRPr lang="ru-RU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BAF76C4-8BA7-2BE9-BEE4-F1758A3E4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440" y="7315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9148C3A-BBED-4278-829D-97FEC0C85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440" y="55178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22F2C3-8B66-71D9-9FB8-1C22A88FC868}"/>
              </a:ext>
            </a:extLst>
          </p:cNvPr>
          <p:cNvSpPr txBox="1"/>
          <p:nvPr/>
        </p:nvSpPr>
        <p:spPr>
          <a:xfrm>
            <a:off x="1499866" y="1301651"/>
            <a:ext cx="7964173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 обработки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SQL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запросов на создание таблиц, а также связей к ним.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B01685-C425-5B37-9914-84CD549CA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866" y="1636871"/>
            <a:ext cx="2876550" cy="11620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D659DDB-2A68-24DB-032D-6A44238CA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866" y="2857500"/>
            <a:ext cx="3943350" cy="114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5312E3-BAE9-73FC-FDB5-EDC9F4430504}"/>
              </a:ext>
            </a:extLst>
          </p:cNvPr>
          <p:cNvSpPr txBox="1"/>
          <p:nvPr/>
        </p:nvSpPr>
        <p:spPr>
          <a:xfrm>
            <a:off x="1499866" y="3760008"/>
            <a:ext cx="7094220" cy="2125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8310" algn="just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выполнения этих SQL команд база данных будет готова к использованию в моем приложении, можем начать добавлять первоначальные данные в таблицы </a:t>
            </a:r>
            <a:r>
              <a:rPr lang="ru-RU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categories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категоризации ресурсов или продолжить с разработкой Spring Boot приложения для взаимодействия с этой базой данных.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805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7333" y="4227668"/>
            <a:ext cx="7610387" cy="1095545"/>
          </a:xfrm>
        </p:spPr>
        <p:txBody>
          <a:bodyPr/>
          <a:lstStyle/>
          <a:p>
            <a:r>
              <a:rPr lang="ru-RU" dirty="0"/>
              <a:t>Подготовка проекта в IntelliJ IDEA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Реализация задания «Модуль 3»</a:t>
            </a:r>
          </a:p>
        </p:txBody>
      </p:sp>
    </p:spTree>
    <p:extLst>
      <p:ext uri="{BB962C8B-B14F-4D97-AF65-F5344CB8AC3E}">
        <p14:creationId xmlns:p14="http://schemas.microsoft.com/office/powerpoint/2010/main" val="2275201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2.1. Создание/Импорт проекта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12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41B188-8C7B-42E1-EB94-5664B3EA980D}"/>
              </a:ext>
            </a:extLst>
          </p:cNvPr>
          <p:cNvSpPr txBox="1"/>
          <p:nvPr/>
        </p:nvSpPr>
        <p:spPr>
          <a:xfrm>
            <a:off x="1219200" y="1327559"/>
            <a:ext cx="6096000" cy="4202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Запустил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IntelliJ IDEA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выберите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&gt; New &gt; Project....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левой колонке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выберал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Spring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Initializr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Заполнил форму проекта (Project SDK должен быть Java 11 или выше, выбирал версию Spring Boot и зависимости, как указано выше).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Нажал Next, задал имя и расположение проекта, затем снова нажал Next.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Выбрал нужные мне зависимости (Spring Web, Spring Data JPA,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PostgreSQL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Driver,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Lombok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Spring Security если необходимо) и завершил создание проекта. 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908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2.1. Создание/Импорт проекта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92BDD06-7AD4-EE81-8131-BCE2881D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07" y="1166812"/>
            <a:ext cx="546798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33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2.1. Создание/Импорт проекта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14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F9F01C-6633-898F-CEA3-86FE79D28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67" y="1131252"/>
            <a:ext cx="5554345" cy="459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50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7333" y="4227668"/>
            <a:ext cx="9210587" cy="1095545"/>
          </a:xfrm>
        </p:spPr>
        <p:txBody>
          <a:bodyPr/>
          <a:lstStyle/>
          <a:p>
            <a:r>
              <a:rPr lang="ru-RU" dirty="0"/>
              <a:t>Настройка подключения к базе данных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Реализация задания «Модуль 3»</a:t>
            </a:r>
          </a:p>
        </p:txBody>
      </p:sp>
    </p:spTree>
    <p:extLst>
      <p:ext uri="{BB962C8B-B14F-4D97-AF65-F5344CB8AC3E}">
        <p14:creationId xmlns:p14="http://schemas.microsoft.com/office/powerpoint/2010/main" val="3708909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2.2.	 Настройка подключения к базе данных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16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A1068F-52BB-5056-DBA4-4759CD45F4F8}"/>
              </a:ext>
            </a:extLst>
          </p:cNvPr>
          <p:cNvSpPr txBox="1"/>
          <p:nvPr/>
        </p:nvSpPr>
        <p:spPr>
          <a:xfrm>
            <a:off x="1478280" y="1310727"/>
            <a:ext cx="6096000" cy="2956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Открыл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View &gt; Tool Windows &gt; Database.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Нажал на + и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выберал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Source &gt;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PostgreSQL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Указал параметры подключения к базе данных (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hostname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порт, имя базы данных, имя пользователя и пароль).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Проверил подключение, нажав 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 Connection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и если все в порядке, сохранил его.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195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2.2.	 Настройка подключения к базе данных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17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5DC168-C7FA-372A-64CE-D9D54133C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1119107"/>
            <a:ext cx="4733925" cy="406654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3B7F33AC-D125-9C7E-71A9-9EF21AD1F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9237" y="48920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Рисунок 43">
            <a:extLst>
              <a:ext uri="{FF2B5EF4-FFF2-40B4-BE49-F238E27FC236}">
                <a16:creationId xmlns:a16="http://schemas.microsoft.com/office/drawing/2014/main" id="{092250E7-B135-70DA-8C1D-07C720508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7" y="5349240"/>
            <a:ext cx="3505200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4DEF9E53-4E28-2E6B-88F2-951B08702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6494" y="5329730"/>
            <a:ext cx="433016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&gt;&gt;&gt; Статус подключения к БД через 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IntelliJ IDEA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358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2.2.	 Настройка подключения к базе данных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18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BF2B99-2729-03A4-5396-584E1F141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805" y="1281112"/>
            <a:ext cx="3790950" cy="35032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7D2627-A3C9-2F58-E61D-50CE675B02EA}"/>
              </a:ext>
            </a:extLst>
          </p:cNvPr>
          <p:cNvSpPr txBox="1"/>
          <p:nvPr/>
        </p:nvSpPr>
        <p:spPr>
          <a:xfrm>
            <a:off x="1487804" y="4946412"/>
            <a:ext cx="9271635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Разметка структуры приложения. Создание набора папок в соответствии с паттерном MVC, Repository;</a:t>
            </a:r>
          </a:p>
        </p:txBody>
      </p:sp>
    </p:spTree>
    <p:extLst>
      <p:ext uri="{BB962C8B-B14F-4D97-AF65-F5344CB8AC3E}">
        <p14:creationId xmlns:p14="http://schemas.microsoft.com/office/powerpoint/2010/main" val="927068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7333" y="4227668"/>
            <a:ext cx="9210587" cy="1095545"/>
          </a:xfrm>
        </p:spPr>
        <p:txBody>
          <a:bodyPr/>
          <a:lstStyle/>
          <a:p>
            <a:r>
              <a:rPr lang="ru-RU" dirty="0"/>
              <a:t>Настройка файла </a:t>
            </a:r>
            <a:r>
              <a:rPr lang="en-US" dirty="0" err="1"/>
              <a:t>application.properties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Реализация задания «Модуль 3»</a:t>
            </a:r>
          </a:p>
        </p:txBody>
      </p:sp>
    </p:spTree>
    <p:extLst>
      <p:ext uri="{BB962C8B-B14F-4D97-AF65-F5344CB8AC3E}">
        <p14:creationId xmlns:p14="http://schemas.microsoft.com/office/powerpoint/2010/main" val="39577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7333" y="4227668"/>
            <a:ext cx="7012217" cy="1095545"/>
          </a:xfrm>
        </p:spPr>
        <p:txBody>
          <a:bodyPr/>
          <a:lstStyle/>
          <a:p>
            <a:r>
              <a:rPr lang="ru-RU" dirty="0"/>
              <a:t>Создание базы данных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Реализация задания «Модуль 3»</a:t>
            </a:r>
          </a:p>
        </p:txBody>
      </p:sp>
    </p:spTree>
    <p:extLst>
      <p:ext uri="{BB962C8B-B14F-4D97-AF65-F5344CB8AC3E}">
        <p14:creationId xmlns:p14="http://schemas.microsoft.com/office/powerpoint/2010/main" val="2519984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2.3.	Настройка файла </a:t>
            </a:r>
            <a:r>
              <a:rPr lang="en-US" dirty="0" err="1"/>
              <a:t>application.properties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20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64CC17-8FE8-CC53-B5B6-3F1C5AB000C4}"/>
              </a:ext>
            </a:extLst>
          </p:cNvPr>
          <p:cNvSpPr txBox="1"/>
          <p:nvPr/>
        </p:nvSpPr>
        <p:spPr>
          <a:xfrm>
            <a:off x="914400" y="1119107"/>
            <a:ext cx="9966960" cy="1069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Перешел к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src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/main/resources/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application.properties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Добавил и изменил строки подключения к базе данных и другие свойства Spring, как было описано ранее. 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Как и показано на скриншоте ниже.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F7CAD3-391C-FE3A-4552-5EAFA8BD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2460307"/>
            <a:ext cx="5686425" cy="297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96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2.3.	Настройка файла </a:t>
            </a:r>
            <a:r>
              <a:rPr lang="en-US" dirty="0" err="1"/>
              <a:t>application.properties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57A5D6-22AF-6E7C-DEBA-B1CBA98EE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70" y="1498282"/>
            <a:ext cx="25527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08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7333" y="4227668"/>
            <a:ext cx="9210587" cy="1095545"/>
          </a:xfrm>
        </p:spPr>
        <p:txBody>
          <a:bodyPr/>
          <a:lstStyle/>
          <a:p>
            <a:r>
              <a:rPr lang="ru-RU" dirty="0"/>
              <a:t>Разработка приложения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Реализация задания «Модуль 3»</a:t>
            </a:r>
          </a:p>
        </p:txBody>
      </p:sp>
    </p:spTree>
    <p:extLst>
      <p:ext uri="{BB962C8B-B14F-4D97-AF65-F5344CB8AC3E}">
        <p14:creationId xmlns:p14="http://schemas.microsoft.com/office/powerpoint/2010/main" val="597378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3.1.	 Создание моделей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23</a:t>
            </a:fld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2D7FC6-1515-5963-DC72-1FB59E56C385}"/>
              </a:ext>
            </a:extLst>
          </p:cNvPr>
          <p:cNvSpPr txBox="1"/>
          <p:nvPr/>
        </p:nvSpPr>
        <p:spPr>
          <a:xfrm>
            <a:off x="1403350" y="1273984"/>
            <a:ext cx="9144000" cy="3759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Создаю классы сущностей в пакете </a:t>
            </a:r>
            <a:r>
              <a:rPr lang="ru-RU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Для каждой таблицы в моей базе данных будет соответствующий класс сущности.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Исходя из структуры моего проекта, вот описание каждого класса и компонента: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Основные Пакеты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ontroller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Содержит контроллеры, которые являются точками входа для веб-запросов и отвечают за обработку HTTP-запросов.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CategoryController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Управляет запросами к категориям ресурсов.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FavoriteController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обрабатывает запросы к избранным ресурсам пользователей.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ResourceController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управляет запросами, связанными с учебными ресурсами.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UserController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управляет запросами, связанными с пользователями системы.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067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3.1.	 Создание моделей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24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B221A0-F2A5-030B-FBEF-A497730AB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42" y="1480185"/>
            <a:ext cx="4651058" cy="22065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5F8694-817F-7A87-3A55-D25950542273}"/>
              </a:ext>
            </a:extLst>
          </p:cNvPr>
          <p:cNvSpPr txBox="1"/>
          <p:nvPr/>
        </p:nvSpPr>
        <p:spPr>
          <a:xfrm>
            <a:off x="0" y="4047811"/>
            <a:ext cx="60960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Структура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MVC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папки в проекте 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270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7333" y="4227668"/>
            <a:ext cx="9210587" cy="1095545"/>
          </a:xfrm>
        </p:spPr>
        <p:txBody>
          <a:bodyPr/>
          <a:lstStyle/>
          <a:p>
            <a:r>
              <a:rPr lang="ru-RU" dirty="0"/>
              <a:t>Тестовые Компоненты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Реализация задания «Модуль 3»</a:t>
            </a:r>
          </a:p>
        </p:txBody>
      </p:sp>
    </p:spTree>
    <p:extLst>
      <p:ext uri="{BB962C8B-B14F-4D97-AF65-F5344CB8AC3E}">
        <p14:creationId xmlns:p14="http://schemas.microsoft.com/office/powerpoint/2010/main" val="3158969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Тестовые Компоненты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26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2DDAE-A859-4C64-14E2-7FDABA00FDBA}"/>
              </a:ext>
            </a:extLst>
          </p:cNvPr>
          <p:cNvSpPr txBox="1"/>
          <p:nvPr/>
        </p:nvSpPr>
        <p:spPr>
          <a:xfrm>
            <a:off x="1447800" y="1119107"/>
            <a:ext cx="6096000" cy="1570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Пакет содержит тесты для приложения.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dto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Тесты для DTO классов.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Тесты для модельных классов.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repository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Тесты для репозиториев.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C7606D-BBDC-DA54-9DAE-400D365E4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632" y="2947505"/>
            <a:ext cx="4021902" cy="17345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2F91623-F780-558B-7270-8B4F632C4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632" y="1438134"/>
            <a:ext cx="3657600" cy="449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74967C-3C30-2563-5949-CEFAB8583186}"/>
              </a:ext>
            </a:extLst>
          </p:cNvPr>
          <p:cNvSpPr txBox="1"/>
          <p:nvPr/>
        </p:nvSpPr>
        <p:spPr>
          <a:xfrm>
            <a:off x="1447800" y="4682018"/>
            <a:ext cx="6096000" cy="136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Структура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MVC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папки в проекте 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Эта структура отражает типичный Spring Boot проект, где четко разграничены слои представления, бизнес-логики, доступа к данным и утилитные функции.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673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Тестовые Компоненты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27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6B3A2F8-BD17-6399-771E-AB5D7BC11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917" y="1119106"/>
            <a:ext cx="7198043" cy="42934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B7C150-0C34-64DE-17E1-708A21C10B00}"/>
              </a:ext>
            </a:extLst>
          </p:cNvPr>
          <p:cNvSpPr txBox="1"/>
          <p:nvPr/>
        </p:nvSpPr>
        <p:spPr>
          <a:xfrm>
            <a:off x="2286000" y="5458701"/>
            <a:ext cx="60960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 тестов серверного приложения.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830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7333" y="4227668"/>
            <a:ext cx="9881147" cy="1095545"/>
          </a:xfrm>
        </p:spPr>
        <p:txBody>
          <a:bodyPr/>
          <a:lstStyle/>
          <a:p>
            <a:r>
              <a:rPr lang="ru-RU" dirty="0"/>
              <a:t>Добавление запуска проекта через </a:t>
            </a:r>
            <a:r>
              <a:rPr lang="ru-RU" dirty="0" err="1"/>
              <a:t>Docker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1Реализация итоговой работы по «Модуль 3»</a:t>
            </a:r>
          </a:p>
        </p:txBody>
      </p:sp>
    </p:spTree>
    <p:extLst>
      <p:ext uri="{BB962C8B-B14F-4D97-AF65-F5344CB8AC3E}">
        <p14:creationId xmlns:p14="http://schemas.microsoft.com/office/powerpoint/2010/main" val="3271779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1.1.	Добавление запуска проекта через </a:t>
            </a:r>
            <a:r>
              <a:rPr lang="ru-RU" dirty="0" err="1"/>
              <a:t>Docker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29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0E28FD-4A90-7CFB-CCE5-2A92E1042F15}"/>
              </a:ext>
            </a:extLst>
          </p:cNvPr>
          <p:cNvSpPr txBox="1"/>
          <p:nvPr/>
        </p:nvSpPr>
        <p:spPr>
          <a:xfrm>
            <a:off x="1394460" y="1719108"/>
            <a:ext cx="9403080" cy="170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Приступаю к детальной реализации проекта по библиотеке для изучения языка программирования Java, включая контейнеризацию через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Docker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интеграцию с базой данных, добавление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Swagger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UI и страницы авторизации. Вот как можно организовать работу по этим пунктам: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535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1.1.	Создание базы данных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6EC695-554B-734B-D029-4A905D251527}"/>
              </a:ext>
            </a:extLst>
          </p:cNvPr>
          <p:cNvSpPr txBox="1"/>
          <p:nvPr/>
        </p:nvSpPr>
        <p:spPr>
          <a:xfrm>
            <a:off x="1383106" y="1249680"/>
            <a:ext cx="9817100" cy="3315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создать базу данных в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PostgreSQL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приложения "</a:t>
            </a:r>
            <a:r>
              <a:rPr lang="ru-RU" sz="18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Библиотека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b="1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ресурсов для изучения языка программирования Java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", мы пройдем через следующие шаги: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базы данных: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создадим саму базу данных, к которой будет подключаться ваше приложение.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Определение таблиц и их структуры: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Затем определим структуру таблиц, соответствующих вашим сущностям: Ресурсы, Категории, Пользователи, Избранные ресурсы. 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связей между таблицами: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Определим внешние ключи и другие связи между таблицами для обеспечения целостности данных.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131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1.1.	Добавление запуска проекта через </a:t>
            </a:r>
            <a:r>
              <a:rPr lang="ru-RU" dirty="0" err="1"/>
              <a:t>Docker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30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A527F-415C-5AE3-D15F-BC5A497E95C6}"/>
              </a:ext>
            </a:extLst>
          </p:cNvPr>
          <p:cNvSpPr txBox="1"/>
          <p:nvPr/>
        </p:nvSpPr>
        <p:spPr>
          <a:xfrm>
            <a:off x="1356360" y="1119107"/>
            <a:ext cx="9649774" cy="129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Тут я добавил запуск проекта через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Docker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Убедился, что у меня есть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Dockerfile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сборки образа моего приложения и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docker-compose.yml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запуска как приложения, так и зависимых сервисов, например базы данных.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912E9A-6A19-C4B8-8914-8CBA53CFE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" y="2524540"/>
            <a:ext cx="6080760" cy="3032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4295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1.1.	Добавление запуска проекта через </a:t>
            </a:r>
            <a:r>
              <a:rPr lang="ru-RU" dirty="0" err="1"/>
              <a:t>Docker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31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6F9EE3D-CBEE-BE5A-EA73-8EB979D347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360" y="2650032"/>
            <a:ext cx="8262617" cy="339772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90F0DE-6D8F-CD33-87E3-B052E0243E6E}"/>
              </a:ext>
            </a:extLst>
          </p:cNvPr>
          <p:cNvSpPr txBox="1"/>
          <p:nvPr/>
        </p:nvSpPr>
        <p:spPr>
          <a:xfrm>
            <a:off x="1356359" y="1121196"/>
            <a:ext cx="8262617" cy="129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Здесь я поднял базу данных и добавил реализацию работы с ней в файлы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Docker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Проверил, что моя база данных успешно запускается с помощью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Docker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что приложение может с ней взаимодействовать.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804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1.1.	Добавление запуска проекта через </a:t>
            </a:r>
            <a:r>
              <a:rPr lang="ru-RU" dirty="0" err="1"/>
              <a:t>Docker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6781BF-172A-3210-FBAA-FB4DA8BAB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122" y="1428750"/>
            <a:ext cx="9641459" cy="3249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2928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1.2.	Добавление зависимости </a:t>
            </a:r>
            <a:r>
              <a:rPr lang="ru-RU" dirty="0" err="1"/>
              <a:t>Swagger</a:t>
            </a:r>
            <a:r>
              <a:rPr lang="ru-RU" dirty="0"/>
              <a:t> в файл pom.xml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33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14CEB-E77E-E259-01E3-21F35176D753}"/>
              </a:ext>
            </a:extLst>
          </p:cNvPr>
          <p:cNvSpPr txBox="1"/>
          <p:nvPr/>
        </p:nvSpPr>
        <p:spPr>
          <a:xfrm>
            <a:off x="1447800" y="1417380"/>
            <a:ext cx="9265920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скриншотах ниже моего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Maven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проекта, я открыл файл 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pom.xml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добавил следующие зависимости: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C23A54-42EE-9849-C701-A7A1682EC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279975"/>
            <a:ext cx="9099550" cy="28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41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1.3.	Создание конфигурационного класса для </a:t>
            </a:r>
            <a:r>
              <a:rPr lang="ru-RU" dirty="0" err="1"/>
              <a:t>Swagger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34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4295D-36D9-9AD5-02C8-E4B62DBAB1F6}"/>
              </a:ext>
            </a:extLst>
          </p:cNvPr>
          <p:cNvSpPr txBox="1"/>
          <p:nvPr/>
        </p:nvSpPr>
        <p:spPr>
          <a:xfrm>
            <a:off x="1371600" y="1273417"/>
            <a:ext cx="9175750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папке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моего проекта создал новый пакет, например </a:t>
            </a:r>
            <a:r>
              <a:rPr lang="ru-RU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config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и в этом пакете я создал новый класс </a:t>
            </a:r>
            <a:r>
              <a:rPr lang="ru-RU" sz="18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SwaggerConfig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Вот пример того, как может выглядеть этот класс: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7D68FA7-C571-1073-AF7D-590BC979C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2288774"/>
            <a:ext cx="7939643" cy="153335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97FE2B0-501F-E406-D440-F9E1FDABB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9" y="4151370"/>
            <a:ext cx="7939643" cy="185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63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1.4.	Добавление страницы авторизации для входа в приложение: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697A45-6FA4-1B2A-C73B-D5D839EF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145" y="1293495"/>
            <a:ext cx="4456430" cy="1466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C3D87D-8EE9-E192-8C04-DC497B190043}"/>
              </a:ext>
            </a:extLst>
          </p:cNvPr>
          <p:cNvSpPr txBox="1"/>
          <p:nvPr/>
        </p:nvSpPr>
        <p:spPr>
          <a:xfrm>
            <a:off x="1414145" y="3034622"/>
            <a:ext cx="9980134" cy="67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Как мы видим данные, которые мы ввели успешно совпадают с ячейками в базе данных, это можно видеть по скриншоту ниже: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645A31E-5A02-0B4F-6B17-ECFC09CC6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145" y="3969104"/>
            <a:ext cx="9196631" cy="198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5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7333" y="4227668"/>
            <a:ext cx="9881147" cy="1095545"/>
          </a:xfrm>
        </p:spPr>
        <p:txBody>
          <a:bodyPr/>
          <a:lstStyle/>
          <a:p>
            <a:r>
              <a:rPr lang="ru-RU" dirty="0"/>
              <a:t>Отчет о тестировании приложения через </a:t>
            </a:r>
            <a:r>
              <a:rPr lang="ru-RU" dirty="0" err="1"/>
              <a:t>Postman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1Реализация итоговой работы по «Модуль 3»</a:t>
            </a:r>
          </a:p>
        </p:txBody>
      </p:sp>
    </p:spTree>
    <p:extLst>
      <p:ext uri="{BB962C8B-B14F-4D97-AF65-F5344CB8AC3E}">
        <p14:creationId xmlns:p14="http://schemas.microsoft.com/office/powerpoint/2010/main" val="880250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Обзор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37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08310-5B12-5CB5-69D9-9EF934200CFB}"/>
              </a:ext>
            </a:extLst>
          </p:cNvPr>
          <p:cNvSpPr txBox="1"/>
          <p:nvPr/>
        </p:nvSpPr>
        <p:spPr>
          <a:xfrm>
            <a:off x="914400" y="1119107"/>
            <a:ext cx="10091734" cy="129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8310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приложения было проведено с использованием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Postman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проверки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эндпойнтов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требующих аутентификации. Были протестированы основные функции API, включая регистрацию, вход в систему, CRUD операции для различных ресурсов.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6B67E-426B-0CEB-1071-5080E9B4B92F}"/>
              </a:ext>
            </a:extLst>
          </p:cNvPr>
          <p:cNvSpPr txBox="1"/>
          <p:nvPr/>
        </p:nvSpPr>
        <p:spPr>
          <a:xfrm>
            <a:off x="914400" y="2730587"/>
            <a:ext cx="8346279" cy="2227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8310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Методология тестирования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8310" algn="just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каждого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эндпойнта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были созданы запросы в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Postman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и в каждом запросе использовались соответствующие HTTP методы (GET, POST, PUT, DELETE). Для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эндпойнтов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требующих аутентификации, использовался полученный JWT токен, добавленный в заголовок `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Authorization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`.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545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4977" y="237649"/>
            <a:ext cx="9144000" cy="835738"/>
          </a:xfrm>
        </p:spPr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38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74BEE8-21F6-6834-311C-30B54007E96E}"/>
              </a:ext>
            </a:extLst>
          </p:cNvPr>
          <p:cNvSpPr txBox="1"/>
          <p:nvPr/>
        </p:nvSpPr>
        <p:spPr>
          <a:xfrm>
            <a:off x="1798320" y="1095214"/>
            <a:ext cx="6096000" cy="4762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Аутентификация и регистрация: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POST /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auth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register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Описание: Регистрация нового пользователя.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Результат: Успешно. Пользователь был создан.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POST /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auth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Описание: Вход пользователя в систему.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Результат: Успешно. Получен JWT токен.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Работа с категориями: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GET /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categories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Описание: Получение списка всех категорий.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Результат: Успешно. Возвращен список категорий.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133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4977" y="237649"/>
            <a:ext cx="9144000" cy="835738"/>
          </a:xfrm>
        </p:spPr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39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3D2B0-5B4E-0F2A-D023-06A55694DB5A}"/>
              </a:ext>
            </a:extLst>
          </p:cNvPr>
          <p:cNvSpPr txBox="1"/>
          <p:nvPr/>
        </p:nvSpPr>
        <p:spPr>
          <a:xfrm>
            <a:off x="1676400" y="1247185"/>
            <a:ext cx="6096000" cy="4363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POST /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categories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Описание: Добавление новой категории.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Результат: Успешно. Категория добавлена.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Работа с ресурсами: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GET /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resources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Описание: Получение списка всех ресурсов.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Результат: Успешно. Возвращен список ресурсов.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POST /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resources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Описание: Добавление нового ресурса.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Результат: Успешно. Ресурс добавлен.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559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1.1.	Создание базы данных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</a:t>
            </a:fld>
            <a:endParaRPr lang="ru-RU"/>
          </a:p>
        </p:txBody>
      </p:sp>
      <p:pic>
        <p:nvPicPr>
          <p:cNvPr id="1026" name="Рисунок 1">
            <a:extLst>
              <a:ext uri="{FF2B5EF4-FFF2-40B4-BE49-F238E27FC236}">
                <a16:creationId xmlns:a16="http://schemas.microsoft.com/office/drawing/2014/main" id="{BA4D10B7-D7F8-717D-BE99-6EAD8E09A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0" y="1204278"/>
            <a:ext cx="3848100" cy="14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Рисунок 31">
            <a:extLst>
              <a:ext uri="{FF2B5EF4-FFF2-40B4-BE49-F238E27FC236}">
                <a16:creationId xmlns:a16="http://schemas.microsoft.com/office/drawing/2014/main" id="{A145FC6D-218A-72F1-2639-734C09A86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040" y="2621916"/>
            <a:ext cx="3711575" cy="291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BAF76C4-8BA7-2BE9-BEE4-F1758A3E4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440" y="7315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3BE5E4B-F5D1-BC70-837F-0173CD49A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440" y="260635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9148C3A-BBED-4278-829D-97FEC0C85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440" y="55178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789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4977" y="237649"/>
            <a:ext cx="9144000" cy="835738"/>
          </a:xfrm>
        </p:spPr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40</a:t>
            </a:fld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986AD-2B3A-112F-E08D-ABB8D398DF00}"/>
              </a:ext>
            </a:extLst>
          </p:cNvPr>
          <p:cNvSpPr txBox="1"/>
          <p:nvPr/>
        </p:nvSpPr>
        <p:spPr>
          <a:xfrm>
            <a:off x="1752600" y="1349777"/>
            <a:ext cx="6096000" cy="4158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Управление пользователями: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GET /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users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Описание: Получение списка пользователей.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Результат: Успешно. Возвращен список пользователей.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Обработка ошибок: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auth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(с неверными учетными данными)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Описание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Попытка входа с неверными учетными данными.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</a:t>
            </a:r>
            <a:r>
              <a:rPr lang="ru-RU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Ошибка. Возвращено сообщение "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Bad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credentials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071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4977" y="237649"/>
            <a:ext cx="9144000" cy="835738"/>
          </a:xfrm>
        </p:spPr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41</a:t>
            </a:fld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CA88D9-A86D-06AF-5B27-14A755CE4198}"/>
              </a:ext>
            </a:extLst>
          </p:cNvPr>
          <p:cNvSpPr txBox="1"/>
          <p:nvPr/>
        </p:nvSpPr>
        <p:spPr>
          <a:xfrm>
            <a:off x="1310640" y="1073387"/>
            <a:ext cx="9695494" cy="129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8310" algn="just">
              <a:lnSpc>
                <a:spcPct val="150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Все ключевые функции приложения работают корректно. Система аутентификации отвечает соответствующим образом на правильные и неправильные запросы. CRUD операции были выполнены без ошибок. Тестирование подтвердило, что приложение готово к использованию.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0DF24F-10D7-27F0-B83F-E5D196D31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2488247"/>
            <a:ext cx="5940425" cy="303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29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4977" y="237649"/>
            <a:ext cx="9144000" cy="835738"/>
          </a:xfrm>
        </p:spPr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42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8B94396-729D-AC54-1754-4A916347C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467" y="1166344"/>
            <a:ext cx="5940425" cy="44170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71B43D-6D2D-3BCB-A0B2-6A22845130AD}"/>
              </a:ext>
            </a:extLst>
          </p:cNvPr>
          <p:cNvSpPr txBox="1"/>
          <p:nvPr/>
        </p:nvSpPr>
        <p:spPr>
          <a:xfrm>
            <a:off x="1342707" y="5676362"/>
            <a:ext cx="10178733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 тестирования авторизации по логину и паролю серверного клиент- приложения в </a:t>
            </a:r>
            <a:r>
              <a:rPr lang="en-US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Postman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014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(926) 339—39-38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Рисунок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i.a.ataev@gmail.com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93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7333" y="4227668"/>
            <a:ext cx="7012217" cy="1095545"/>
          </a:xfrm>
        </p:spPr>
        <p:txBody>
          <a:bodyPr/>
          <a:lstStyle/>
          <a:p>
            <a:r>
              <a:rPr lang="ru-RU" dirty="0"/>
              <a:t>Определение таблиц и их структуры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Реализация задания «Модуль 3»</a:t>
            </a:r>
          </a:p>
        </p:txBody>
      </p:sp>
    </p:spTree>
    <p:extLst>
      <p:ext uri="{BB962C8B-B14F-4D97-AF65-F5344CB8AC3E}">
        <p14:creationId xmlns:p14="http://schemas.microsoft.com/office/powerpoint/2010/main" val="5796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1.2.	Определение таблиц и их структуры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6</a:t>
            </a:fld>
            <a:endParaRPr lang="ru-RU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BAF76C4-8BA7-2BE9-BEE4-F1758A3E4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440" y="7315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9148C3A-BBED-4278-829D-97FEC0C85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440" y="55178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CD1832-803D-FD2A-6030-B709AE054146}"/>
              </a:ext>
            </a:extLst>
          </p:cNvPr>
          <p:cNvSpPr txBox="1"/>
          <p:nvPr/>
        </p:nvSpPr>
        <p:spPr>
          <a:xfrm>
            <a:off x="1337310" y="1340166"/>
            <a:ext cx="7094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Далее, используем SQL для создания таблиц. Вот примерные команды для создания каждой из таблиц согласно определенным атрибутам: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0B9509-3893-6BCA-BFCE-2EF36FF20ECF}"/>
              </a:ext>
            </a:extLst>
          </p:cNvPr>
          <p:cNvSpPr txBox="1"/>
          <p:nvPr/>
        </p:nvSpPr>
        <p:spPr>
          <a:xfrm>
            <a:off x="1337310" y="2284328"/>
            <a:ext cx="7094220" cy="2075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TABLE categories (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 SERIAL PRIMARY KEY,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 VARCHAR(255) NOT NULL,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 TEXT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71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1.2.	Определение таблиц и их структуры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7</a:t>
            </a:fld>
            <a:endParaRPr lang="ru-RU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BAF76C4-8BA7-2BE9-BEE4-F1758A3E4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440" y="7315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9148C3A-BBED-4278-829D-97FEC0C85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440" y="55178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2613DC-935C-C0B0-5A19-504EB1A327F2}"/>
              </a:ext>
            </a:extLst>
          </p:cNvPr>
          <p:cNvSpPr txBox="1"/>
          <p:nvPr/>
        </p:nvSpPr>
        <p:spPr>
          <a:xfrm>
            <a:off x="1383030" y="1390457"/>
            <a:ext cx="7094220" cy="3759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TABLE resources (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 SERIAL PRIMARY KEY,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title VARCHAR(255) NOT NULL,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description TEXT,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type VARCHAR(50),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VARCHAR(255),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category_id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INTEGER,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FOREIGN KEY 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category_id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REFERENCES categories (id)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729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1.2.	Определение таблиц и их структуры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8</a:t>
            </a:fld>
            <a:endParaRPr lang="ru-RU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BAF76C4-8BA7-2BE9-BEE4-F1758A3E4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440" y="7315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9148C3A-BBED-4278-829D-97FEC0C85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440" y="55178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24CE0E-7EDD-B641-7463-EA678AF17618}"/>
              </a:ext>
            </a:extLst>
          </p:cNvPr>
          <p:cNvSpPr txBox="1"/>
          <p:nvPr/>
        </p:nvSpPr>
        <p:spPr>
          <a:xfrm>
            <a:off x="1367790" y="1405686"/>
            <a:ext cx="7094220" cy="2496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TABLE users (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 SERIAL PRIMARY KEY,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username VARCHAR(255) NOT NULL UNIQUE,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email VARCHAR(255) NOT NULL UNIQUE,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password VARCHAR(255) NOT NULL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266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1.2.	Определение таблиц и их структуры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40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80C3A-AF8D-49A7-8294-52D1B8368172}" type="slidenum">
              <a:rPr lang="ru-RU" smtClean="0"/>
              <a:t>9</a:t>
            </a:fld>
            <a:endParaRPr lang="ru-RU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BAF76C4-8BA7-2BE9-BEE4-F1758A3E4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440" y="73152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39148C3A-BBED-4278-829D-97FEC0C85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440" y="55178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820EAA-12D1-D29C-86F5-308B94D51ABC}"/>
              </a:ext>
            </a:extLst>
          </p:cNvPr>
          <p:cNvSpPr txBox="1"/>
          <p:nvPr/>
        </p:nvSpPr>
        <p:spPr>
          <a:xfrm>
            <a:off x="1367790" y="1316377"/>
            <a:ext cx="7094220" cy="3338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TABLE favorites (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 SERIAL PRIMARY KEY,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user_id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INTEGER NOT NULL,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resource_id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INTEGER NOT NULL,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FOREIGN KEY 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user_id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REFERENCES users (id),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FOREIGN KEY 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resource_id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REFERENCES resources (id),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UNIQUE (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user_id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resource_id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49389"/>
      </p:ext>
    </p:extLst>
  </p:cSld>
  <p:clrMapOvr>
    <a:masterClrMapping/>
  </p:clrMapOvr>
</p:sld>
</file>

<file path=ppt/theme/theme1.xml><?xml version="1.0" encoding="utf-8"?>
<a:theme xmlns:a="http://schemas.openxmlformats.org/drawingml/2006/main" name="Обложка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Разделяющ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Заключительная страница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Внутренние слайды">
  <a:themeElements>
    <a:clrScheme name="Фирменные цвета">
      <a:dk1>
        <a:srgbClr val="000000"/>
      </a:dk1>
      <a:lt1>
        <a:srgbClr val="FFFFFF"/>
      </a:lt1>
      <a:dk2>
        <a:srgbClr val="232F44"/>
      </a:dk2>
      <a:lt2>
        <a:srgbClr val="D5D8DD"/>
      </a:lt2>
      <a:accent1>
        <a:srgbClr val="89DB2C"/>
      </a:accent1>
      <a:accent2>
        <a:srgbClr val="F7F7F8"/>
      </a:accent2>
      <a:accent3>
        <a:srgbClr val="EEEFF1"/>
      </a:accent3>
      <a:accent4>
        <a:srgbClr val="FFBA33"/>
      </a:accent4>
      <a:accent5>
        <a:srgbClr val="D31AE3"/>
      </a:accent5>
      <a:accent6>
        <a:srgbClr val="138ED3"/>
      </a:accent6>
      <a:hlink>
        <a:srgbClr val="48A1FA"/>
      </a:hlink>
      <a:folHlink>
        <a:srgbClr val="034A90"/>
      </a:folHlink>
    </a:clrScheme>
    <a:fontScheme name="Фирменный шрифт 1">
      <a:majorFont>
        <a:latin typeface="Montserrat"/>
        <a:ea typeface=""/>
        <a:cs typeface=""/>
      </a:majorFont>
      <a:minorFont>
        <a:latin typeface="Montserrat Medium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2585</TotalTime>
  <Words>1605</Words>
  <Application>Microsoft Office PowerPoint</Application>
  <PresentationFormat>Широкоэкранный</PresentationFormat>
  <Paragraphs>228</Paragraphs>
  <Slides>43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43</vt:i4>
      </vt:variant>
    </vt:vector>
  </HeadingPairs>
  <TitlesOfParts>
    <vt:vector size="51" baseType="lpstr">
      <vt:lpstr>Times New Roman</vt:lpstr>
      <vt:lpstr>Montserrat</vt:lpstr>
      <vt:lpstr>Montserrat Medium</vt:lpstr>
      <vt:lpstr>Calibri</vt:lpstr>
      <vt:lpstr>Arial</vt:lpstr>
      <vt:lpstr>Обложка</vt:lpstr>
      <vt:lpstr>Разделяющие слайды</vt:lpstr>
      <vt:lpstr>Внутренние слайды</vt:lpstr>
      <vt:lpstr>Итоговая аттестация</vt:lpstr>
      <vt:lpstr>Создание базы данных</vt:lpstr>
      <vt:lpstr>1.1. Создание базы данных</vt:lpstr>
      <vt:lpstr>1.1. Создание базы данных</vt:lpstr>
      <vt:lpstr>Определение таблиц и их структуры</vt:lpstr>
      <vt:lpstr>1.2. Определение таблиц и их структуры</vt:lpstr>
      <vt:lpstr>1.2. Определение таблиц и их структуры</vt:lpstr>
      <vt:lpstr>1.2. Определение таблиц и их структуры</vt:lpstr>
      <vt:lpstr>1.2. Определение таблиц и их структуры</vt:lpstr>
      <vt:lpstr>1.2. Определение таблиц и их структуры</vt:lpstr>
      <vt:lpstr>Подготовка проекта в IntelliJ IDEA</vt:lpstr>
      <vt:lpstr>2.1. Создание/Импорт проекта</vt:lpstr>
      <vt:lpstr>2.1. Создание/Импорт проекта</vt:lpstr>
      <vt:lpstr>2.1. Создание/Импорт проекта</vt:lpstr>
      <vt:lpstr>Настройка подключения к базе данных</vt:lpstr>
      <vt:lpstr>2.2.  Настройка подключения к базе данных</vt:lpstr>
      <vt:lpstr>2.2.  Настройка подключения к базе данных</vt:lpstr>
      <vt:lpstr>2.2.  Настройка подключения к базе данных</vt:lpstr>
      <vt:lpstr>Настройка файла application.properties</vt:lpstr>
      <vt:lpstr>2.3. Настройка файла application.properties</vt:lpstr>
      <vt:lpstr>2.3. Настройка файла application.properties</vt:lpstr>
      <vt:lpstr>Разработка приложения</vt:lpstr>
      <vt:lpstr>3.1.  Создание моделей</vt:lpstr>
      <vt:lpstr>3.1.  Создание моделей</vt:lpstr>
      <vt:lpstr>Тестовые Компоненты</vt:lpstr>
      <vt:lpstr>Тестовые Компоненты</vt:lpstr>
      <vt:lpstr>Тестовые Компоненты</vt:lpstr>
      <vt:lpstr>Добавление запуска проекта через Docker</vt:lpstr>
      <vt:lpstr>1.1. Добавление запуска проекта через Docker</vt:lpstr>
      <vt:lpstr>1.1. Добавление запуска проекта через Docker</vt:lpstr>
      <vt:lpstr>1.1. Добавление запуска проекта через Docker</vt:lpstr>
      <vt:lpstr>1.1. Добавление запуска проекта через Docker</vt:lpstr>
      <vt:lpstr>1.2. Добавление зависимости Swagger в файл pom.xml</vt:lpstr>
      <vt:lpstr>1.3. Создание конфигурационного класса для Swagger</vt:lpstr>
      <vt:lpstr>1.4. Добавление страницы авторизации для входа в приложение:</vt:lpstr>
      <vt:lpstr>Отчет о тестировании приложения через Postman</vt:lpstr>
      <vt:lpstr>Обзор</vt:lpstr>
      <vt:lpstr>Результаты</vt:lpstr>
      <vt:lpstr>Результаты</vt:lpstr>
      <vt:lpstr>Результаты</vt:lpstr>
      <vt:lpstr>Выводы</vt:lpstr>
      <vt:lpstr>Выводы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Дмитрий Спасский</dc:creator>
  <cp:lastModifiedBy>???? ?????</cp:lastModifiedBy>
  <cp:revision>84</cp:revision>
  <dcterms:created xsi:type="dcterms:W3CDTF">2023-09-20T07:01:25Z</dcterms:created>
  <dcterms:modified xsi:type="dcterms:W3CDTF">2024-04-07T19:30:29Z</dcterms:modified>
</cp:coreProperties>
</file>